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4" r:id="rId5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C047-4FFD-AB36-32BD-1BCEBE1BD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3E789-8108-0366-FD12-D75DCF23E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C7A09-0B42-218A-22AB-DBDFB5E1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12E6A-A359-995B-770D-187F003C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EEE52-A4B7-EAEB-893A-BC0D6909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6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258B2-5F4A-D582-65BC-D8B80624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97FB6-717C-279E-149A-F4B458A0A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D1834-A954-49A4-1674-79106299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C6BFC-D927-91C9-4E73-E8237162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8AC2A-692D-10EE-692F-A82A8DA8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5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73F37-5A95-F2BE-8D36-CD6D6BBA7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76417-A2A6-EFD2-D18C-921D00DDB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A4404-2A90-33CD-7F6A-A030BDBB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1C030-C9FF-0FFA-1A94-6574E3D0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DEC9-2228-D246-0FE6-37E9DE6B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7F26-E776-409D-343B-51F8DD2B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C63C-5CD9-7E0D-733D-F25262FD2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ACBA-8C3E-9AFC-C646-B4474859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E3E85-2EDF-132C-4764-04765B61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57DF-20D3-343C-B4F3-EAAC9ECB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9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C38A-95F9-4E93-1D03-F69138FA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E8BE8-DFCF-AB2F-1BFC-22A7EE19E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90743-5719-8124-AB85-B39C43E5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D31A9-49F2-072B-A19E-D0EF0BE1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136DB-6698-4871-F761-3BA7756A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0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3663-8DFA-4F7C-2D40-881DFFA4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E569-5E9F-3A57-8A5E-71ABFC708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4541C-B191-3BF7-38CE-440069F12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92004-B5D1-51FF-BEA1-E39A1EA0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F613D-C6AE-6C8C-89BA-2F02B25FD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8A78-C64B-4208-99F2-15A9FDE4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1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0A38-B89E-873F-DDA4-C9D9A594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0ECAB-9F06-0B32-5205-24589E914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7FD8F-B7E5-D756-6A8E-861FAD44E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6008C-56EC-F399-9C59-B654274EB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8A26B-02AD-22C3-2A06-91ACD651F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87689-A5DA-0EEE-97FE-90918F47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F6C7B-B860-8AF6-B396-02B40844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3F39C-8E12-C5B9-A09A-9726B1A8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2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5295-12E8-C5E1-89EB-2AC6CF65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59C71-5F34-2C12-CF5F-3C5668C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FB546-7FD6-FE6D-AC66-F1569E2F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006D6-E631-A344-D41E-17A56AC9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37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ABA6B-37D2-9036-6B55-00067BFD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893BC-91FA-BC48-B287-F23F97CD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4B969-5357-1625-D589-7970E071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6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8612-286F-9B5A-74BE-8530D042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0934A-A8CF-DCBB-1FC6-31A4CBFC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2AF72-061A-FF93-DFD1-EF599C1A2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341D9-3449-198D-159B-95F3CD6A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D0925-B86A-FD91-6850-BF738C2D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372D7-A6CD-B71F-8B00-B41AC00F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0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00F2-AEBF-363F-7977-8FCA05D9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27235-DDF6-370A-78AC-7EEB3AA93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92895-4B66-CD75-D722-8D7D749D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D5909-15C9-F746-945D-4976B9E7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7F6D1-2679-09BF-9E8F-6A7BCDF2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FB413-AF54-E97B-1457-5172F7F2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0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63876-4886-8869-3D47-29B1A8F5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FB3B8-E2D0-1CE6-5BC4-AF395BFE8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9B881-6740-8BD2-AA9D-E3137039A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3F63-AD5F-4914-837A-276B47210681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3AB8A-4BF2-FFE7-B1B1-AD18A13D3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C441-F981-8704-9592-CD9605A26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E515-D8E0-4A90-8C67-E3C6BB414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9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useumand.org/" TargetMode="External"/><Relationship Id="rId5" Type="http://schemas.openxmlformats.org/officeDocument/2006/relationships/hyperlink" Target="https://cowperandnewtonmuseum.org.uk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ose-up of a ship in the water&#10;&#10;Description automatically generated">
            <a:extLst>
              <a:ext uri="{FF2B5EF4-FFF2-40B4-BE49-F238E27FC236}">
                <a16:creationId xmlns:a16="http://schemas.microsoft.com/office/drawing/2014/main" id="{C8C60160-8B95-BCA7-008B-0719FCA89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608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A30E-BC94-4E05-B584-DA58AD5AB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The Transatlantic Slave Trade</a:t>
            </a:r>
            <a:br>
              <a:rPr lang="en-GB" sz="3200" b="1" dirty="0">
                <a:solidFill>
                  <a:schemeClr val="bg1"/>
                </a:solidFill>
              </a:rPr>
            </a:b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5400" b="1" dirty="0">
                <a:solidFill>
                  <a:schemeClr val="bg1"/>
                </a:solidFill>
              </a:rPr>
              <a:t>In Defence of Freedom</a:t>
            </a:r>
            <a:br>
              <a:rPr lang="en-GB" sz="3200" b="1" dirty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5E094-8E60-85C1-5E84-305618714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Curated Classroom</a:t>
            </a:r>
          </a:p>
          <a:p>
            <a:pPr algn="l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3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94D9-994E-E512-54CF-DB7B7C84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35" y="807869"/>
            <a:ext cx="10515600" cy="529109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As a Curator in a Museum, which 5 objects are essential to include in the new exhibition:</a:t>
            </a:r>
            <a:br>
              <a:rPr lang="en-GB" dirty="0"/>
            </a:br>
            <a:br>
              <a:rPr lang="en-GB" dirty="0"/>
            </a:br>
            <a:r>
              <a:rPr lang="en-GB" sz="6000" b="1" dirty="0"/>
              <a:t>The Transatlantic Slave Trade</a:t>
            </a:r>
            <a:br>
              <a:rPr lang="en-GB" dirty="0"/>
            </a:br>
            <a:br>
              <a:rPr lang="en-GB" dirty="0"/>
            </a:br>
            <a:r>
              <a:rPr lang="en-GB" sz="7200" b="1" dirty="0"/>
              <a:t>‘</a:t>
            </a:r>
            <a:r>
              <a:rPr lang="en-GB" sz="8000" b="1" dirty="0"/>
              <a:t>In Defence of Freedom’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042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3E4F1-1ACC-63C5-E3C8-1DDFFB65018D}"/>
              </a:ext>
            </a:extLst>
          </p:cNvPr>
          <p:cNvSpPr txBox="1"/>
          <p:nvPr/>
        </p:nvSpPr>
        <p:spPr>
          <a:xfrm>
            <a:off x="5921406" y="426128"/>
            <a:ext cx="58237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Title of object: Fuli</a:t>
            </a:r>
          </a:p>
          <a:p>
            <a:endParaRPr lang="en-GB" dirty="0"/>
          </a:p>
          <a:p>
            <a:r>
              <a:rPr lang="en-GB" dirty="0"/>
              <a:t>Sketches of the Amistad captives</a:t>
            </a:r>
          </a:p>
          <a:p>
            <a:endParaRPr lang="en-GB" dirty="0"/>
          </a:p>
          <a:p>
            <a:r>
              <a:rPr lang="en-GB" dirty="0"/>
              <a:t>Pencil Drawing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Creator: Drawn from life, by Wm. H. Townsend</a:t>
            </a:r>
          </a:p>
          <a:p>
            <a:endParaRPr lang="en-GB" dirty="0"/>
          </a:p>
          <a:p>
            <a:r>
              <a:rPr lang="en-GB" dirty="0"/>
              <a:t>Date Published / created:  ca. 1839-1840</a:t>
            </a:r>
          </a:p>
          <a:p>
            <a:endParaRPr lang="en-GB" dirty="0"/>
          </a:p>
          <a:p>
            <a:r>
              <a:rPr lang="en-GB" dirty="0"/>
              <a:t>Why it is an important historical object / document:</a:t>
            </a:r>
          </a:p>
          <a:p>
            <a:endParaRPr lang="en-GB" dirty="0"/>
          </a:p>
        </p:txBody>
      </p:sp>
      <p:pic>
        <p:nvPicPr>
          <p:cNvPr id="6" name="Picture 5" descr="A portrait of a person&#10;&#10;Description automatically generated">
            <a:extLst>
              <a:ext uri="{FF2B5EF4-FFF2-40B4-BE49-F238E27FC236}">
                <a16:creationId xmlns:a16="http://schemas.microsoft.com/office/drawing/2014/main" id="{918F1273-D718-0F62-DE8E-B34FE47AD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3" y="426128"/>
            <a:ext cx="4913475" cy="588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F22436-8C75-BD2A-20B8-2321C50C5605}"/>
              </a:ext>
            </a:extLst>
          </p:cNvPr>
          <p:cNvSpPr txBox="1"/>
          <p:nvPr/>
        </p:nvSpPr>
        <p:spPr>
          <a:xfrm>
            <a:off x="446843" y="6400800"/>
            <a:ext cx="491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Copyright information: </a:t>
            </a:r>
            <a:r>
              <a:rPr lang="en-GB" dirty="0" err="1"/>
              <a:t>collections.library.yale.edu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68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building&#10;&#10;Description automatically generated">
            <a:extLst>
              <a:ext uri="{FF2B5EF4-FFF2-40B4-BE49-F238E27FC236}">
                <a16:creationId xmlns:a16="http://schemas.microsoft.com/office/drawing/2014/main" id="{B43E7E53-4021-5C49-C474-A93F5A69A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8" y="5297846"/>
            <a:ext cx="1509702" cy="939883"/>
          </a:xfrm>
          <a:prstGeom prst="rect">
            <a:avLst/>
          </a:prstGeom>
        </p:spPr>
      </p:pic>
      <p:pic>
        <p:nvPicPr>
          <p:cNvPr id="9" name="Picture 8" descr="A white sign with blue text&#10;&#10;Description automatically generated">
            <a:extLst>
              <a:ext uri="{FF2B5EF4-FFF2-40B4-BE49-F238E27FC236}">
                <a16:creationId xmlns:a16="http://schemas.microsoft.com/office/drawing/2014/main" id="{D0556D29-D4E0-B5D9-3609-3C56D4009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299" y="5883591"/>
            <a:ext cx="1703832" cy="612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0E6EE-7A29-B8AF-7DF4-D006289E5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73" y="5263899"/>
            <a:ext cx="3971925" cy="10846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AE216F-1A6A-5C5C-3187-F0A57C174CD6}"/>
              </a:ext>
            </a:extLst>
          </p:cNvPr>
          <p:cNvSpPr txBox="1"/>
          <p:nvPr/>
        </p:nvSpPr>
        <p:spPr>
          <a:xfrm>
            <a:off x="619734" y="6252213"/>
            <a:ext cx="2764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hlinkClick r:id="rId5"/>
              </a:rPr>
              <a:t>cowperandnewtonmuseum.org.uk</a:t>
            </a:r>
            <a:endParaRPr lang="en-GB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7FE276-13D2-AD88-4FDD-E098F836C981}"/>
              </a:ext>
            </a:extLst>
          </p:cNvPr>
          <p:cNvSpPr txBox="1"/>
          <p:nvPr/>
        </p:nvSpPr>
        <p:spPr>
          <a:xfrm>
            <a:off x="3514419" y="6248954"/>
            <a:ext cx="1837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www.museumand.org</a:t>
            </a:r>
            <a:endParaRPr lang="en-GB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108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Transatlantic Slave Trade  In Defence of Freedom </vt:lpstr>
      <vt:lpstr>As a Curator in a Museum, which 5 objects are essential to include in the new exhibition:  The Transatlantic Slave Trade  ‘In Defence of Freedom’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Britain’s Role in The Transatlantic Slave Trade</dc:title>
  <dc:creator>Amanda Molcher</dc:creator>
  <cp:lastModifiedBy>Amanda Molcher</cp:lastModifiedBy>
  <cp:revision>5</cp:revision>
  <cp:lastPrinted>2023-07-03T09:57:51Z</cp:lastPrinted>
  <dcterms:created xsi:type="dcterms:W3CDTF">2023-06-30T08:00:09Z</dcterms:created>
  <dcterms:modified xsi:type="dcterms:W3CDTF">2023-11-11T18:36:09Z</dcterms:modified>
</cp:coreProperties>
</file>